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notesMasterIdLst>
    <p:notesMasterId r:id="rId10"/>
  </p:notesMasterIdLst>
  <p:handoutMasterIdLst>
    <p:handoutMasterId r:id="rId11"/>
  </p:handoutMasterIdLst>
  <p:sldIdLst>
    <p:sldId id="256" r:id="rId5"/>
    <p:sldId id="257" r:id="rId6"/>
    <p:sldId id="258" r:id="rId7"/>
    <p:sldId id="259" r:id="rId8"/>
    <p:sldId id="260" r:id="rId9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3" pos="383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9697"/>
    <p:restoredTop sz="94492" autoAdjust="0"/>
  </p:normalViewPr>
  <p:slideViewPr>
    <p:cSldViewPr>
      <p:cViewPr>
        <p:scale>
          <a:sx n="70" d="100"/>
          <a:sy n="70" d="100"/>
        </p:scale>
        <p:origin x="-1496" y="272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63" d="100"/>
          <a:sy n="63" d="100"/>
        </p:scale>
        <p:origin x="1986" y="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5E03B7-B591-4A2A-B695-014C5A39F13E}" type="datetimeFigureOut">
              <a:rPr lang="en-US"/>
              <a:t>12/6/17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E322BB-75AD-4A1E-9661-2724167329F0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12705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DFBD7B-E4FB-4AA8-9540-FD148073ACB3}" type="datetimeFigureOut">
              <a:rPr lang="en-US"/>
              <a:t>12/6/17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45B7DE-1198-4F2F-B574-CA8CAE341642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823124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squares"/>
          <p:cNvGrpSpPr/>
          <p:nvPr/>
        </p:nvGrpSpPr>
        <p:grpSpPr>
          <a:xfrm>
            <a:off x="0" y="1135743"/>
            <a:ext cx="1622332" cy="799981"/>
            <a:chOff x="0" y="452558"/>
            <a:chExt cx="914400" cy="524182"/>
          </a:xfrm>
        </p:grpSpPr>
        <p:sp>
          <p:nvSpPr>
            <p:cNvPr id="8" name="Rounded Rectangle 7"/>
            <p:cNvSpPr/>
            <p:nvPr/>
          </p:nvSpPr>
          <p:spPr>
            <a:xfrm>
              <a:off x="591671" y="452558"/>
              <a:ext cx="322729" cy="524180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215154" y="452558"/>
              <a:ext cx="322729" cy="524180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ound Same Side Corner Rectangle 9"/>
            <p:cNvSpPr/>
            <p:nvPr/>
          </p:nvSpPr>
          <p:spPr>
            <a:xfrm rot="5400000">
              <a:off x="-181408" y="633966"/>
              <a:ext cx="524182" cy="161366"/>
            </a:xfrm>
            <a:prstGeom prst="round2SameRect">
              <a:avLst>
                <a:gd name="adj1" fmla="val 29167"/>
                <a:gd name="adj2" fmla="val 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324" y="362396"/>
            <a:ext cx="9141619" cy="167640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60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2089595"/>
            <a:ext cx="9141619" cy="886344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accent1"/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09051-6E81-43E8-9099-FF6A0C3DCFE8}" type="datetime1">
              <a:rPr lang="en-US"/>
              <a:t>12/6/17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9D79-8A4B-4031-B1E0-AF26F8EDF2B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87510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EAB04-7709-4C1E-A61A-74684A0170FC}" type="datetime1">
              <a:rPr lang="en-US"/>
              <a:t>12/6/17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9D79-8A4B-4031-B1E0-AF26F8EDF2B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40825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squares"/>
          <p:cNvGrpSpPr/>
          <p:nvPr/>
        </p:nvGrpSpPr>
        <p:grpSpPr>
          <a:xfrm rot="5400000">
            <a:off x="9583007" y="233864"/>
            <a:ext cx="1063300" cy="524046"/>
            <a:chOff x="0" y="452558"/>
            <a:chExt cx="914400" cy="524182"/>
          </a:xfrm>
        </p:grpSpPr>
        <p:sp>
          <p:nvSpPr>
            <p:cNvPr id="8" name="Rounded Rectangle 7"/>
            <p:cNvSpPr/>
            <p:nvPr/>
          </p:nvSpPr>
          <p:spPr>
            <a:xfrm>
              <a:off x="591671" y="452558"/>
              <a:ext cx="322729" cy="524180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215154" y="452558"/>
              <a:ext cx="322729" cy="524180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ound Same Side Corner Rectangle 9"/>
            <p:cNvSpPr/>
            <p:nvPr/>
          </p:nvSpPr>
          <p:spPr>
            <a:xfrm rot="5400000">
              <a:off x="-181408" y="633966"/>
              <a:ext cx="524182" cy="161366"/>
            </a:xfrm>
            <a:prstGeom prst="round2SameRect">
              <a:avLst>
                <a:gd name="adj1" fmla="val 29167"/>
                <a:gd name="adj2" fmla="val 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grpSp>
        <p:nvGrpSpPr>
          <p:cNvPr id="15" name="bottom graphic"/>
          <p:cNvGrpSpPr/>
          <p:nvPr/>
        </p:nvGrpSpPr>
        <p:grpSpPr>
          <a:xfrm>
            <a:off x="0" y="5395517"/>
            <a:ext cx="12188825" cy="1462483"/>
            <a:chOff x="0" y="4046638"/>
            <a:chExt cx="9144000" cy="1096862"/>
          </a:xfrm>
        </p:grpSpPr>
        <p:sp>
          <p:nvSpPr>
            <p:cNvPr id="16" name="Freeform 15"/>
            <p:cNvSpPr/>
            <p:nvPr/>
          </p:nvSpPr>
          <p:spPr bwMode="ltGray">
            <a:xfrm rot="5400000">
              <a:off x="4119794" y="119293"/>
              <a:ext cx="904412" cy="9144000"/>
            </a:xfrm>
            <a:custGeom>
              <a:avLst/>
              <a:gdLst/>
              <a:ahLst/>
              <a:cxnLst/>
              <a:rect l="l" t="t" r="r" b="b"/>
              <a:pathLst>
                <a:path w="904412" h="9144000">
                  <a:moveTo>
                    <a:pt x="0" y="0"/>
                  </a:moveTo>
                  <a:lnTo>
                    <a:pt x="904412" y="0"/>
                  </a:lnTo>
                  <a:lnTo>
                    <a:pt x="904412" y="9144000"/>
                  </a:lnTo>
                  <a:lnTo>
                    <a:pt x="391235" y="9144000"/>
                  </a:lnTo>
                  <a:cubicBezTo>
                    <a:pt x="445385" y="6730684"/>
                    <a:pt x="250230" y="1995757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7" name="Rectangle 72"/>
            <p:cNvSpPr/>
            <p:nvPr/>
          </p:nvSpPr>
          <p:spPr bwMode="ltGray">
            <a:xfrm rot="5400000">
              <a:off x="4023569" y="23069"/>
              <a:ext cx="1096862" cy="9144000"/>
            </a:xfrm>
            <a:custGeom>
              <a:avLst/>
              <a:gdLst/>
              <a:ahLst/>
              <a:cxnLst/>
              <a:rect l="l" t="t" r="r" b="b"/>
              <a:pathLst>
                <a:path w="1096862" h="9144000">
                  <a:moveTo>
                    <a:pt x="1096861" y="9136375"/>
                  </a:moveTo>
                  <a:lnTo>
                    <a:pt x="1096861" y="0"/>
                  </a:lnTo>
                  <a:lnTo>
                    <a:pt x="1096862" y="0"/>
                  </a:lnTo>
                  <a:lnTo>
                    <a:pt x="1096862" y="9136375"/>
                  </a:lnTo>
                  <a:close/>
                  <a:moveTo>
                    <a:pt x="0" y="0"/>
                  </a:moveTo>
                  <a:lnTo>
                    <a:pt x="142171" y="0"/>
                  </a:lnTo>
                  <a:cubicBezTo>
                    <a:pt x="214017" y="532804"/>
                    <a:pt x="281641" y="1260834"/>
                    <a:pt x="340913" y="2087809"/>
                  </a:cubicBezTo>
                  <a:cubicBezTo>
                    <a:pt x="492781" y="4358443"/>
                    <a:pt x="587048" y="7374964"/>
                    <a:pt x="547354" y="9144000"/>
                  </a:cubicBezTo>
                  <a:lnTo>
                    <a:pt x="452132" y="9144000"/>
                  </a:lnTo>
                  <a:cubicBezTo>
                    <a:pt x="484963" y="4670358"/>
                    <a:pt x="240277" y="2482661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51060" y="1150514"/>
            <a:ext cx="1828324" cy="502168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8882" y="1150514"/>
            <a:ext cx="8227457" cy="5021685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9BD0D-E0B1-4CED-AC65-708AC79EB9CD}" type="datetime1">
              <a:rPr lang="en-US"/>
              <a:t>12/6/17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9D79-8A4B-4031-B1E0-AF26F8EDF2B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1644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3EA6D-DF0B-4D4B-B359-5F1D1D0E30A4}" type="datetime1">
              <a:rPr lang="en-US"/>
              <a:t>12/6/17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9D79-8A4B-4031-B1E0-AF26F8EDF2B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35150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squares"/>
          <p:cNvGrpSpPr/>
          <p:nvPr/>
        </p:nvGrpSpPr>
        <p:grpSpPr>
          <a:xfrm>
            <a:off x="0" y="3124415"/>
            <a:ext cx="1622332" cy="805061"/>
            <a:chOff x="0" y="2343311"/>
            <a:chExt cx="1217066" cy="603796"/>
          </a:xfrm>
        </p:grpSpPr>
        <p:sp>
          <p:nvSpPr>
            <p:cNvPr id="8" name="Rounded Rectangle 7"/>
            <p:cNvSpPr/>
            <p:nvPr/>
          </p:nvSpPr>
          <p:spPr>
            <a:xfrm>
              <a:off x="787514" y="2347123"/>
              <a:ext cx="429552" cy="599984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286370" y="2347123"/>
              <a:ext cx="429552" cy="599984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ound Same Side Corner Rectangle 9"/>
            <p:cNvSpPr/>
            <p:nvPr/>
          </p:nvSpPr>
          <p:spPr>
            <a:xfrm rot="5400000">
              <a:off x="-192604" y="2535915"/>
              <a:ext cx="599986" cy="214778"/>
            </a:xfrm>
            <a:prstGeom prst="round2SameRect">
              <a:avLst>
                <a:gd name="adj1" fmla="val 29167"/>
                <a:gd name="adj2" fmla="val 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grpSp>
        <p:nvGrpSpPr>
          <p:cNvPr id="19" name="bottom graphic"/>
          <p:cNvGrpSpPr/>
          <p:nvPr/>
        </p:nvGrpSpPr>
        <p:grpSpPr>
          <a:xfrm>
            <a:off x="0" y="5409216"/>
            <a:ext cx="12188825" cy="1462483"/>
            <a:chOff x="0" y="4056912"/>
            <a:chExt cx="9144000" cy="1096862"/>
          </a:xfrm>
        </p:grpSpPr>
        <p:sp>
          <p:nvSpPr>
            <p:cNvPr id="20" name="Freeform 19"/>
            <p:cNvSpPr/>
            <p:nvPr/>
          </p:nvSpPr>
          <p:spPr bwMode="ltGray">
            <a:xfrm rot="5400000">
              <a:off x="4119794" y="119293"/>
              <a:ext cx="904412" cy="9144000"/>
            </a:xfrm>
            <a:custGeom>
              <a:avLst/>
              <a:gdLst/>
              <a:ahLst/>
              <a:cxnLst/>
              <a:rect l="l" t="t" r="r" b="b"/>
              <a:pathLst>
                <a:path w="904412" h="9144000">
                  <a:moveTo>
                    <a:pt x="0" y="0"/>
                  </a:moveTo>
                  <a:lnTo>
                    <a:pt x="904412" y="0"/>
                  </a:lnTo>
                  <a:lnTo>
                    <a:pt x="904412" y="9144000"/>
                  </a:lnTo>
                  <a:lnTo>
                    <a:pt x="391235" y="9144000"/>
                  </a:lnTo>
                  <a:cubicBezTo>
                    <a:pt x="445385" y="6730684"/>
                    <a:pt x="250230" y="1995757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1" name="Rectangle 72"/>
            <p:cNvSpPr/>
            <p:nvPr/>
          </p:nvSpPr>
          <p:spPr bwMode="ltGray">
            <a:xfrm rot="5400000">
              <a:off x="4023569" y="33343"/>
              <a:ext cx="1096862" cy="9144000"/>
            </a:xfrm>
            <a:custGeom>
              <a:avLst/>
              <a:gdLst/>
              <a:ahLst/>
              <a:cxnLst/>
              <a:rect l="l" t="t" r="r" b="b"/>
              <a:pathLst>
                <a:path w="1096862" h="9144000">
                  <a:moveTo>
                    <a:pt x="1096861" y="9136375"/>
                  </a:moveTo>
                  <a:lnTo>
                    <a:pt x="1096861" y="0"/>
                  </a:lnTo>
                  <a:lnTo>
                    <a:pt x="1096862" y="0"/>
                  </a:lnTo>
                  <a:lnTo>
                    <a:pt x="1096862" y="9136375"/>
                  </a:lnTo>
                  <a:close/>
                  <a:moveTo>
                    <a:pt x="0" y="0"/>
                  </a:moveTo>
                  <a:lnTo>
                    <a:pt x="142171" y="0"/>
                  </a:lnTo>
                  <a:cubicBezTo>
                    <a:pt x="214017" y="532804"/>
                    <a:pt x="281641" y="1260834"/>
                    <a:pt x="340913" y="2087809"/>
                  </a:cubicBezTo>
                  <a:cubicBezTo>
                    <a:pt x="492781" y="4358443"/>
                    <a:pt x="587048" y="7374964"/>
                    <a:pt x="547354" y="9144000"/>
                  </a:cubicBezTo>
                  <a:lnTo>
                    <a:pt x="452132" y="9144000"/>
                  </a:lnTo>
                  <a:cubicBezTo>
                    <a:pt x="484963" y="4670358"/>
                    <a:pt x="240277" y="2482661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324" y="1932518"/>
            <a:ext cx="9141619" cy="2105367"/>
          </a:xfrm>
        </p:spPr>
        <p:txBody>
          <a:bodyPr anchor="b">
            <a:normAutofit/>
          </a:bodyPr>
          <a:lstStyle>
            <a:lvl1pPr algn="l">
              <a:defRPr sz="60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8324" y="4084264"/>
            <a:ext cx="9141619" cy="933297"/>
          </a:xfrm>
        </p:spPr>
        <p:txBody>
          <a:bodyPr anchor="t">
            <a:normAutofit/>
          </a:bodyPr>
          <a:lstStyle>
            <a:lvl1pPr marL="0" indent="0">
              <a:buNone/>
              <a:defRPr sz="2800">
                <a:solidFill>
                  <a:schemeClr val="accent1"/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EDB99-15BC-4479-BAC5-1E502E66917A}" type="datetime1">
              <a:rPr lang="en-US"/>
              <a:t>12/6/17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9D79-8A4B-4031-B1E0-AF26F8EDF2B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35693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8882" y="1600200"/>
            <a:ext cx="4875530" cy="4572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2" y="1600200"/>
            <a:ext cx="4875530" cy="4572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7C2A3-CD19-48AB-9F64-ECCF75182EDD}" type="datetime1">
              <a:rPr lang="en-US"/>
              <a:t>12/6/17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9D79-8A4B-4031-B1E0-AF26F8EDF2B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97796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8882" y="1596571"/>
            <a:ext cx="4875530" cy="816429"/>
          </a:xfrm>
        </p:spPr>
        <p:txBody>
          <a:bodyPr anchor="ctr">
            <a:norm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18882" y="2413000"/>
            <a:ext cx="4875530" cy="3759199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 baseline="0"/>
            </a:lvl8pPr>
            <a:lvl9pPr>
              <a:defRPr sz="20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4412" y="1596571"/>
            <a:ext cx="4875530" cy="816429"/>
          </a:xfrm>
        </p:spPr>
        <p:txBody>
          <a:bodyPr anchor="ctr">
            <a:norm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94412" y="2413000"/>
            <a:ext cx="4875530" cy="3759199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 baseline="0"/>
            </a:lvl8pPr>
            <a:lvl9pPr>
              <a:defRPr sz="20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3E8C1-7C87-4705-AB97-8CD17D208E3F}" type="datetime1">
              <a:rPr lang="en-US"/>
              <a:t>12/6/17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9D79-8A4B-4031-B1E0-AF26F8EDF2B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87039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C624E-DF92-4841-B9B9-DD11AA239B85}" type="datetime1">
              <a:rPr lang="en-US"/>
              <a:t>12/6/17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9D79-8A4B-4031-B1E0-AF26F8EDF2B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6903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bottom graphic"/>
          <p:cNvGrpSpPr/>
          <p:nvPr/>
        </p:nvGrpSpPr>
        <p:grpSpPr>
          <a:xfrm>
            <a:off x="0" y="5409216"/>
            <a:ext cx="12188825" cy="1462483"/>
            <a:chOff x="0" y="4056912"/>
            <a:chExt cx="9144000" cy="1096862"/>
          </a:xfrm>
        </p:grpSpPr>
        <p:sp>
          <p:nvSpPr>
            <p:cNvPr id="9" name="Freeform 8"/>
            <p:cNvSpPr/>
            <p:nvPr/>
          </p:nvSpPr>
          <p:spPr bwMode="ltGray">
            <a:xfrm rot="5400000">
              <a:off x="4119794" y="119293"/>
              <a:ext cx="904412" cy="9144000"/>
            </a:xfrm>
            <a:custGeom>
              <a:avLst/>
              <a:gdLst/>
              <a:ahLst/>
              <a:cxnLst/>
              <a:rect l="l" t="t" r="r" b="b"/>
              <a:pathLst>
                <a:path w="904412" h="9144000">
                  <a:moveTo>
                    <a:pt x="0" y="0"/>
                  </a:moveTo>
                  <a:lnTo>
                    <a:pt x="904412" y="0"/>
                  </a:lnTo>
                  <a:lnTo>
                    <a:pt x="904412" y="9144000"/>
                  </a:lnTo>
                  <a:lnTo>
                    <a:pt x="391235" y="9144000"/>
                  </a:lnTo>
                  <a:cubicBezTo>
                    <a:pt x="445385" y="6730684"/>
                    <a:pt x="250230" y="1995757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72"/>
            <p:cNvSpPr/>
            <p:nvPr/>
          </p:nvSpPr>
          <p:spPr bwMode="ltGray">
            <a:xfrm rot="5400000">
              <a:off x="4023569" y="33343"/>
              <a:ext cx="1096862" cy="9144000"/>
            </a:xfrm>
            <a:custGeom>
              <a:avLst/>
              <a:gdLst/>
              <a:ahLst/>
              <a:cxnLst/>
              <a:rect l="l" t="t" r="r" b="b"/>
              <a:pathLst>
                <a:path w="1096862" h="9144000">
                  <a:moveTo>
                    <a:pt x="1096861" y="9136375"/>
                  </a:moveTo>
                  <a:lnTo>
                    <a:pt x="1096861" y="0"/>
                  </a:lnTo>
                  <a:lnTo>
                    <a:pt x="1096862" y="0"/>
                  </a:lnTo>
                  <a:lnTo>
                    <a:pt x="1096862" y="9136375"/>
                  </a:lnTo>
                  <a:close/>
                  <a:moveTo>
                    <a:pt x="0" y="0"/>
                  </a:moveTo>
                  <a:lnTo>
                    <a:pt x="142171" y="0"/>
                  </a:lnTo>
                  <a:cubicBezTo>
                    <a:pt x="214017" y="532804"/>
                    <a:pt x="281641" y="1260834"/>
                    <a:pt x="340913" y="2087809"/>
                  </a:cubicBezTo>
                  <a:cubicBezTo>
                    <a:pt x="492781" y="4358443"/>
                    <a:pt x="587048" y="7374964"/>
                    <a:pt x="547354" y="9144000"/>
                  </a:cubicBezTo>
                  <a:lnTo>
                    <a:pt x="452132" y="9144000"/>
                  </a:lnTo>
                  <a:cubicBezTo>
                    <a:pt x="484963" y="4670358"/>
                    <a:pt x="240277" y="2482661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A3AE1-4360-4D5B-BDBC-656B872DD533}" type="datetime1">
              <a:rPr lang="en-US"/>
              <a:t>12/6/17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9D79-8A4B-4031-B1E0-AF26F8EDF2B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25395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75530" y="1600200"/>
            <a:ext cx="6094413" cy="4572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8883" y="1600202"/>
            <a:ext cx="3453500" cy="4571999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accent1"/>
                </a:solidFill>
              </a:defRPr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90708-46A4-4851-883E-8DFB8939107E}" type="datetime1">
              <a:rPr lang="en-US"/>
              <a:t>12/6/17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9D79-8A4B-4031-B1E0-AF26F8EDF2B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83960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8887" y="1600200"/>
            <a:ext cx="6703850" cy="3657600"/>
          </a:xfrm>
          <a:prstGeom prst="roundRect">
            <a:avLst>
              <a:gd name="adj" fmla="val 3098"/>
            </a:avLst>
          </a:prstGeom>
        </p:spPr>
        <p:txBody>
          <a:bodyPr>
            <a:normAutofit/>
          </a:bodyPr>
          <a:lstStyle>
            <a:lvl1pPr marL="0" indent="0">
              <a:buNone/>
              <a:defRPr sz="27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25883" y="1600200"/>
            <a:ext cx="2844059" cy="3759200"/>
          </a:xfrm>
        </p:spPr>
        <p:txBody>
          <a:bodyPr anchor="b">
            <a:normAutofit/>
          </a:bodyPr>
          <a:lstStyle>
            <a:lvl1pPr marL="0" indent="0">
              <a:buNone/>
              <a:defRPr sz="2800">
                <a:solidFill>
                  <a:schemeClr val="accent1"/>
                </a:solidFill>
              </a:defRPr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8EFFC-86AE-4294-A319-CAFC2651994B}" type="datetime1">
              <a:rPr lang="en-US"/>
              <a:t>12/6/17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9D79-8A4B-4031-B1E0-AF26F8EDF2B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42985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bottom graphic"/>
          <p:cNvGrpSpPr/>
          <p:nvPr/>
        </p:nvGrpSpPr>
        <p:grpSpPr>
          <a:xfrm>
            <a:off x="0" y="5409216"/>
            <a:ext cx="12188825" cy="1462483"/>
            <a:chOff x="0" y="4056912"/>
            <a:chExt cx="9144000" cy="1096862"/>
          </a:xfrm>
        </p:grpSpPr>
        <p:sp>
          <p:nvSpPr>
            <p:cNvPr id="21" name="Freeform 20"/>
            <p:cNvSpPr/>
            <p:nvPr/>
          </p:nvSpPr>
          <p:spPr bwMode="ltGray">
            <a:xfrm rot="5400000">
              <a:off x="4119794" y="119293"/>
              <a:ext cx="904412" cy="9144000"/>
            </a:xfrm>
            <a:custGeom>
              <a:avLst/>
              <a:gdLst/>
              <a:ahLst/>
              <a:cxnLst/>
              <a:rect l="l" t="t" r="r" b="b"/>
              <a:pathLst>
                <a:path w="904412" h="9144000">
                  <a:moveTo>
                    <a:pt x="0" y="0"/>
                  </a:moveTo>
                  <a:lnTo>
                    <a:pt x="904412" y="0"/>
                  </a:lnTo>
                  <a:lnTo>
                    <a:pt x="904412" y="9144000"/>
                  </a:lnTo>
                  <a:lnTo>
                    <a:pt x="391235" y="9144000"/>
                  </a:lnTo>
                  <a:cubicBezTo>
                    <a:pt x="445385" y="6730684"/>
                    <a:pt x="250230" y="1995757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8" name="Rectangle 72"/>
            <p:cNvSpPr/>
            <p:nvPr/>
          </p:nvSpPr>
          <p:spPr bwMode="ltGray">
            <a:xfrm rot="5400000">
              <a:off x="4023569" y="33343"/>
              <a:ext cx="1096862" cy="9144000"/>
            </a:xfrm>
            <a:custGeom>
              <a:avLst/>
              <a:gdLst/>
              <a:ahLst/>
              <a:cxnLst/>
              <a:rect l="l" t="t" r="r" b="b"/>
              <a:pathLst>
                <a:path w="1096862" h="9144000">
                  <a:moveTo>
                    <a:pt x="1096861" y="9136375"/>
                  </a:moveTo>
                  <a:lnTo>
                    <a:pt x="1096861" y="0"/>
                  </a:lnTo>
                  <a:lnTo>
                    <a:pt x="1096862" y="0"/>
                  </a:lnTo>
                  <a:lnTo>
                    <a:pt x="1096862" y="9136375"/>
                  </a:lnTo>
                  <a:close/>
                  <a:moveTo>
                    <a:pt x="0" y="0"/>
                  </a:moveTo>
                  <a:lnTo>
                    <a:pt x="142171" y="0"/>
                  </a:lnTo>
                  <a:cubicBezTo>
                    <a:pt x="214017" y="532804"/>
                    <a:pt x="281641" y="1260834"/>
                    <a:pt x="340913" y="2087809"/>
                  </a:cubicBezTo>
                  <a:cubicBezTo>
                    <a:pt x="492781" y="4358443"/>
                    <a:pt x="587048" y="7374964"/>
                    <a:pt x="547354" y="9144000"/>
                  </a:cubicBezTo>
                  <a:lnTo>
                    <a:pt x="452132" y="9144000"/>
                  </a:lnTo>
                  <a:cubicBezTo>
                    <a:pt x="484963" y="4670358"/>
                    <a:pt x="240277" y="2482661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/>
            </a:p>
          </p:txBody>
        </p:sp>
      </p:grpSp>
      <p:grpSp>
        <p:nvGrpSpPr>
          <p:cNvPr id="7" name="squares"/>
          <p:cNvGrpSpPr/>
          <p:nvPr/>
        </p:nvGrpSpPr>
        <p:grpSpPr>
          <a:xfrm>
            <a:off x="1" y="800551"/>
            <a:ext cx="1063023" cy="524183"/>
            <a:chOff x="0" y="452558"/>
            <a:chExt cx="914400" cy="524182"/>
          </a:xfrm>
        </p:grpSpPr>
        <p:sp>
          <p:nvSpPr>
            <p:cNvPr id="8" name="Rounded Rectangle 7"/>
            <p:cNvSpPr/>
            <p:nvPr/>
          </p:nvSpPr>
          <p:spPr>
            <a:xfrm>
              <a:off x="591671" y="452558"/>
              <a:ext cx="322729" cy="524180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215154" y="452558"/>
              <a:ext cx="322729" cy="524180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ound Same Side Corner Rectangle 9"/>
            <p:cNvSpPr/>
            <p:nvPr/>
          </p:nvSpPr>
          <p:spPr>
            <a:xfrm rot="5400000">
              <a:off x="-181408" y="633966"/>
              <a:ext cx="524182" cy="161366"/>
            </a:xfrm>
            <a:prstGeom prst="round2SameRect">
              <a:avLst>
                <a:gd name="adj1" fmla="val 29167"/>
                <a:gd name="adj2" fmla="val 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18883" y="6448425"/>
            <a:ext cx="8288401" cy="180976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8883" y="152400"/>
            <a:ext cx="9751060" cy="1295400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8883" y="1600200"/>
            <a:ext cx="9751060" cy="4572000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547913" y="6448425"/>
            <a:ext cx="1422030" cy="180976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D29E8617-6EA8-4B97-A5E8-E18E98765EE2}" type="datetime1">
              <a:rPr lang="en-US"/>
              <a:pPr/>
              <a:t>12/6/17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071516" y="6448425"/>
            <a:ext cx="812588" cy="180976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34C99D79-8A4B-4031-B1E0-AF26F8EDF2BC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82682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47" indent="-304747" algn="l" defTabSz="1218987" rtl="0" eaLnBrk="1" latinLnBrk="0" hangingPunct="1">
        <a:lnSpc>
          <a:spcPct val="90000"/>
        </a:lnSpc>
        <a:spcBef>
          <a:spcPts val="1800"/>
        </a:spcBef>
        <a:buClr>
          <a:schemeClr val="accent1"/>
        </a:buClr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55772" indent="-304747" algn="l" defTabSz="1218987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06797" indent="-30474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57822" indent="-30474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108847" indent="-30474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59872" indent="-30474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3010897" indent="-30474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61922" indent="-30474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912947" indent="-30474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Relationship Id="rId3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Relationship Id="rId3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Relationship Id="rId3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Relationship Id="rId3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Unité</a:t>
            </a:r>
            <a:r>
              <a:rPr lang="en-US" dirty="0" smtClean="0"/>
              <a:t> 2 – </a:t>
            </a:r>
            <a:r>
              <a:rPr lang="en-US" dirty="0" err="1" smtClean="0"/>
              <a:t>L’art</a:t>
            </a:r>
            <a:r>
              <a:rPr lang="en-US" dirty="0" smtClean="0"/>
              <a:t> de la </a:t>
            </a:r>
            <a:r>
              <a:rPr lang="en-US" dirty="0" err="1" smtClean="0"/>
              <a:t>nourriture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Quelles</a:t>
            </a:r>
            <a:r>
              <a:rPr lang="en-US" dirty="0" smtClean="0"/>
              <a:t> </a:t>
            </a:r>
            <a:r>
              <a:rPr lang="en-US" dirty="0" err="1" smtClean="0"/>
              <a:t>sont</a:t>
            </a:r>
            <a:r>
              <a:rPr lang="en-US" dirty="0" smtClean="0"/>
              <a:t> les habitudes </a:t>
            </a:r>
            <a:r>
              <a:rPr lang="en-US" dirty="0" err="1" smtClean="0"/>
              <a:t>alimentaires</a:t>
            </a:r>
            <a:r>
              <a:rPr lang="en-US" dirty="0" smtClean="0"/>
              <a:t> des </a:t>
            </a:r>
            <a:r>
              <a:rPr lang="en-US" dirty="0" err="1" smtClean="0"/>
              <a:t>Français</a:t>
            </a:r>
            <a:r>
              <a:rPr lang="en-US" dirty="0" smtClean="0"/>
              <a:t>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1835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Vocabulaire</a:t>
            </a:r>
            <a:r>
              <a:rPr lang="en-US" dirty="0" smtClean="0"/>
              <a:t> utile pour </a:t>
            </a:r>
            <a:r>
              <a:rPr lang="en-US" dirty="0" err="1" smtClean="0"/>
              <a:t>l’écoute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828" y="1416517"/>
            <a:ext cx="2448272" cy="2448272"/>
          </a:xfrm>
          <a:prstGeom prst="rect">
            <a:avLst/>
          </a:prstGeom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814492" y="1700808"/>
            <a:ext cx="2952329" cy="648072"/>
          </a:xfrm>
          <a:noFill/>
        </p:spPr>
        <p:txBody>
          <a:bodyPr/>
          <a:lstStyle/>
          <a:p>
            <a:pPr marL="0" indent="0" algn="ctr">
              <a:buNone/>
            </a:pPr>
            <a:r>
              <a:rPr lang="en-US" b="1" dirty="0" err="1" smtClean="0"/>
              <a:t>Sauter</a:t>
            </a:r>
            <a:r>
              <a:rPr lang="en-US" b="1" dirty="0" smtClean="0"/>
              <a:t> </a:t>
            </a:r>
            <a:endParaRPr lang="en-US" b="1" dirty="0"/>
          </a:p>
        </p:txBody>
      </p:sp>
      <p:sp>
        <p:nvSpPr>
          <p:cNvPr id="7" name="Content Placeholder 5"/>
          <p:cNvSpPr txBox="1">
            <a:spLocks/>
          </p:cNvSpPr>
          <p:nvPr/>
        </p:nvSpPr>
        <p:spPr>
          <a:xfrm>
            <a:off x="7894612" y="4581128"/>
            <a:ext cx="2592289" cy="504056"/>
          </a:xfrm>
          <a:prstGeom prst="rect">
            <a:avLst/>
          </a:prstGeom>
          <a:noFill/>
        </p:spPr>
        <p:txBody>
          <a:bodyPr vert="horz" lIns="121899" tIns="60949" rIns="121899" bIns="60949" rtlCol="0">
            <a:normAutofit lnSpcReduction="10000"/>
          </a:bodyPr>
          <a:lstStyle>
            <a:lvl1pPr marL="304747" indent="-304747" algn="l" defTabSz="1218987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/>
              </a:buClr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5772" indent="-304747" algn="l" defTabSz="1218987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6797" indent="-304747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57822" indent="-304747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08847" indent="-304747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59872" indent="-304747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0897" indent="-304747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61922" indent="-304747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12947" indent="-304747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b="1" dirty="0" err="1" smtClean="0"/>
              <a:t>Apporter</a:t>
            </a:r>
            <a:r>
              <a:rPr lang="en-US" b="1" dirty="0" smtClean="0"/>
              <a:t> </a:t>
            </a:r>
            <a:endParaRPr lang="en-US" b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9051" y="3266740"/>
            <a:ext cx="2700784" cy="2700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0112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7181 0.10486 " pathEditMode="relative" ptsTypes="AA">
                                      <p:cBhvr>
                                        <p:cTn id="14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11227 0.01065 " pathEditMode="relative" ptsTypes="AA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Vocabulaire</a:t>
            </a:r>
            <a:r>
              <a:rPr lang="en-US" dirty="0" smtClean="0"/>
              <a:t> utile pour </a:t>
            </a:r>
            <a:r>
              <a:rPr lang="en-US" dirty="0" err="1" smtClean="0"/>
              <a:t>l’écoute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21804" y="1617278"/>
            <a:ext cx="2952329" cy="648072"/>
          </a:xfrm>
          <a:noFill/>
        </p:spPr>
        <p:txBody>
          <a:bodyPr/>
          <a:lstStyle/>
          <a:p>
            <a:pPr marL="0" indent="0" algn="ctr">
              <a:buNone/>
            </a:pPr>
            <a:r>
              <a:rPr lang="en-US" b="1" dirty="0" err="1" smtClean="0"/>
              <a:t>Vite</a:t>
            </a:r>
            <a:r>
              <a:rPr lang="en-US" b="1" dirty="0" smtClean="0"/>
              <a:t>/</a:t>
            </a:r>
            <a:r>
              <a:rPr lang="en-US" b="1" dirty="0" err="1" smtClean="0"/>
              <a:t>rapide</a:t>
            </a:r>
            <a:r>
              <a:rPr lang="en-US" b="1" dirty="0" smtClean="0"/>
              <a:t> </a:t>
            </a:r>
            <a:endParaRPr lang="en-US" b="1" dirty="0"/>
          </a:p>
        </p:txBody>
      </p:sp>
      <p:sp>
        <p:nvSpPr>
          <p:cNvPr id="7" name="Content Placeholder 5"/>
          <p:cNvSpPr txBox="1">
            <a:spLocks/>
          </p:cNvSpPr>
          <p:nvPr/>
        </p:nvSpPr>
        <p:spPr>
          <a:xfrm>
            <a:off x="621804" y="4869160"/>
            <a:ext cx="2880320" cy="455092"/>
          </a:xfrm>
          <a:prstGeom prst="rect">
            <a:avLst/>
          </a:prstGeom>
          <a:noFill/>
        </p:spPr>
        <p:txBody>
          <a:bodyPr vert="horz" lIns="121899" tIns="60949" rIns="121899" bIns="60949" rtlCol="0">
            <a:normAutofit fontScale="92500" lnSpcReduction="10000"/>
          </a:bodyPr>
          <a:lstStyle>
            <a:lvl1pPr marL="304747" indent="-304747" algn="l" defTabSz="1218987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/>
              </a:buClr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5772" indent="-304747" algn="l" defTabSz="1218987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6797" indent="-304747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57822" indent="-304747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08847" indent="-304747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59872" indent="-304747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0897" indent="-304747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61922" indent="-304747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12947" indent="-304747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b="1" dirty="0" smtClean="0"/>
              <a:t>Cher </a:t>
            </a:r>
            <a:endParaRPr lang="en-US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8708" y="3329342"/>
            <a:ext cx="3289300" cy="24638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0740" y="1461520"/>
            <a:ext cx="2316460" cy="2316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4901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17726 0.08403 " pathEditMode="relative" ptsTypes="AA">
                                      <p:cBhvr>
                                        <p:cTn id="6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68351E-6 4.44444E-6 L 0.48438 0.0090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212" y="4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Vocabulaire</a:t>
            </a:r>
            <a:r>
              <a:rPr lang="en-US" dirty="0" smtClean="0"/>
              <a:t> utile pour </a:t>
            </a:r>
            <a:r>
              <a:rPr lang="en-US" dirty="0" err="1" smtClean="0"/>
              <a:t>l’écoute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218884" y="4804596"/>
            <a:ext cx="3867416" cy="648072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marL="0" indent="0" algn="ctr">
              <a:buNone/>
            </a:pPr>
            <a:r>
              <a:rPr lang="en-US" b="1" dirty="0" smtClean="0"/>
              <a:t>La </a:t>
            </a:r>
            <a:r>
              <a:rPr lang="en-US" b="1" dirty="0" err="1" smtClean="0"/>
              <a:t>cantine</a:t>
            </a:r>
            <a:r>
              <a:rPr lang="en-US" b="1" dirty="0" smtClean="0"/>
              <a:t> </a:t>
            </a:r>
            <a:endParaRPr lang="en-US" b="1" dirty="0"/>
          </a:p>
        </p:txBody>
      </p:sp>
      <p:sp>
        <p:nvSpPr>
          <p:cNvPr id="7" name="Content Placeholder 5"/>
          <p:cNvSpPr txBox="1">
            <a:spLocks/>
          </p:cNvSpPr>
          <p:nvPr/>
        </p:nvSpPr>
        <p:spPr>
          <a:xfrm>
            <a:off x="7462564" y="4804596"/>
            <a:ext cx="3312368" cy="64807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vert="horz" lIns="121899" tIns="60949" rIns="121899" bIns="60949" rtlCol="0">
            <a:normAutofit/>
          </a:bodyPr>
          <a:lstStyle>
            <a:lvl1pPr marL="304747" indent="-304747" algn="l" defTabSz="1218987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/>
              </a:buClr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5772" indent="-304747" algn="l" defTabSz="1218987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6797" indent="-304747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57822" indent="-304747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08847" indent="-304747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59872" indent="-304747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0897" indent="-304747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61922" indent="-304747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12947" indent="-304747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b="1" dirty="0" smtClean="0"/>
              <a:t>Le patron </a:t>
            </a:r>
            <a:endParaRPr lang="en-US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3892" y="1826692"/>
            <a:ext cx="3528392" cy="253841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9943" y="1826692"/>
            <a:ext cx="3810000" cy="2682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3580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Vocabulaire</a:t>
            </a:r>
            <a:r>
              <a:rPr lang="en-US" dirty="0" smtClean="0"/>
              <a:t> utile pour </a:t>
            </a:r>
            <a:r>
              <a:rPr lang="en-US" dirty="0" err="1" smtClean="0"/>
              <a:t>l’écoute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218884" y="4804596"/>
            <a:ext cx="3867416" cy="648072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 marL="0" indent="0" algn="ctr">
              <a:buNone/>
            </a:pPr>
            <a:r>
              <a:rPr lang="en-US" b="1" dirty="0" smtClean="0"/>
              <a:t>Solitaire </a:t>
            </a:r>
            <a:endParaRPr lang="en-US" b="1" dirty="0"/>
          </a:p>
        </p:txBody>
      </p:sp>
      <p:sp>
        <p:nvSpPr>
          <p:cNvPr id="7" name="Content Placeholder 5"/>
          <p:cNvSpPr txBox="1">
            <a:spLocks/>
          </p:cNvSpPr>
          <p:nvPr/>
        </p:nvSpPr>
        <p:spPr>
          <a:xfrm>
            <a:off x="7462564" y="4804596"/>
            <a:ext cx="3312368" cy="64807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vert="horz" lIns="121899" tIns="60949" rIns="121899" bIns="60949" rtlCol="0">
            <a:normAutofit/>
          </a:bodyPr>
          <a:lstStyle>
            <a:lvl1pPr marL="304747" indent="-304747" algn="l" defTabSz="1218987" rtl="0" eaLnBrk="1" latinLnBrk="0" hangingPunct="1">
              <a:lnSpc>
                <a:spcPct val="90000"/>
              </a:lnSpc>
              <a:spcBef>
                <a:spcPts val="1800"/>
              </a:spcBef>
              <a:buClr>
                <a:schemeClr val="accent1"/>
              </a:buClr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55772" indent="-304747" algn="l" defTabSz="1218987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06797" indent="-304747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57822" indent="-304747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108847" indent="-304747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59872" indent="-304747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10897" indent="-304747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61922" indent="-304747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12947" indent="-304747" algn="l" defTabSz="1218987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itchFamily="34" charset="0"/>
              <a:buChar char="•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b="1" dirty="0" err="1" smtClean="0"/>
              <a:t>Partager</a:t>
            </a:r>
            <a:r>
              <a:rPr lang="en-US" b="1" dirty="0" smtClean="0"/>
              <a:t> </a:t>
            </a:r>
            <a:endParaRPr lang="en-US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3842" y="1697448"/>
            <a:ext cx="2857500" cy="28575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6527" y="1929868"/>
            <a:ext cx="3492500" cy="232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8166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 animBg="1"/>
    </p:bldLst>
  </p:timing>
</p:sld>
</file>

<file path=ppt/theme/theme1.xml><?xml version="1.0" encoding="utf-8"?>
<a:theme xmlns:a="http://schemas.openxmlformats.org/drawingml/2006/main" name="Cooking 16x9">
  <a:themeElements>
    <a:clrScheme name="Cooking_16x9">
      <a:dk1>
        <a:srgbClr val="000000"/>
      </a:dk1>
      <a:lt1>
        <a:sysClr val="window" lastClr="FFFFFF"/>
      </a:lt1>
      <a:dk2>
        <a:srgbClr val="7F7F7F"/>
      </a:dk2>
      <a:lt2>
        <a:srgbClr val="E6E6E6"/>
      </a:lt2>
      <a:accent1>
        <a:srgbClr val="89C01C"/>
      </a:accent1>
      <a:accent2>
        <a:srgbClr val="FCB22C"/>
      </a:accent2>
      <a:accent3>
        <a:srgbClr val="FE750E"/>
      </a:accent3>
      <a:accent4>
        <a:srgbClr val="F23610"/>
      </a:accent4>
      <a:accent5>
        <a:srgbClr val="7C283A"/>
      </a:accent5>
      <a:accent6>
        <a:srgbClr val="3E7520"/>
      </a:accent6>
      <a:hlink>
        <a:srgbClr val="89C01C"/>
      </a:hlink>
      <a:folHlink>
        <a:srgbClr val="A6A6A6"/>
      </a:folHlink>
    </a:clrScheme>
    <a:fontScheme name="Constantia">
      <a:maj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1Subtle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l="180000" t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Cooking_16x9">
      <a:dk1>
        <a:srgbClr val="000000"/>
      </a:dk1>
      <a:lt1>
        <a:sysClr val="window" lastClr="FFFFFF"/>
      </a:lt1>
      <a:dk2>
        <a:srgbClr val="7F7F7F"/>
      </a:dk2>
      <a:lt2>
        <a:srgbClr val="E6E6E6"/>
      </a:lt2>
      <a:accent1>
        <a:srgbClr val="89C01C"/>
      </a:accent1>
      <a:accent2>
        <a:srgbClr val="FCB22C"/>
      </a:accent2>
      <a:accent3>
        <a:srgbClr val="FE750E"/>
      </a:accent3>
      <a:accent4>
        <a:srgbClr val="F23610"/>
      </a:accent4>
      <a:accent5>
        <a:srgbClr val="7C283A"/>
      </a:accent5>
      <a:accent6>
        <a:srgbClr val="3E7520"/>
      </a:accent6>
      <a:hlink>
        <a:srgbClr val="89C01C"/>
      </a:hlink>
      <a:folHlink>
        <a:srgbClr val="A6A6A6"/>
      </a:folHlink>
    </a:clrScheme>
    <a:fontScheme name="Constantia">
      <a:maj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1Subtle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l="180000" t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Cooking_16x9">
      <a:dk1>
        <a:srgbClr val="000000"/>
      </a:dk1>
      <a:lt1>
        <a:sysClr val="window" lastClr="FFFFFF"/>
      </a:lt1>
      <a:dk2>
        <a:srgbClr val="7F7F7F"/>
      </a:dk2>
      <a:lt2>
        <a:srgbClr val="E6E6E6"/>
      </a:lt2>
      <a:accent1>
        <a:srgbClr val="89C01C"/>
      </a:accent1>
      <a:accent2>
        <a:srgbClr val="FCB22C"/>
      </a:accent2>
      <a:accent3>
        <a:srgbClr val="FE750E"/>
      </a:accent3>
      <a:accent4>
        <a:srgbClr val="F23610"/>
      </a:accent4>
      <a:accent5>
        <a:srgbClr val="7C283A"/>
      </a:accent5>
      <a:accent6>
        <a:srgbClr val="3E7520"/>
      </a:accent6>
      <a:hlink>
        <a:srgbClr val="89C01C"/>
      </a:hlink>
      <a:folHlink>
        <a:srgbClr val="A6A6A6"/>
      </a:folHlink>
    </a:clrScheme>
    <a:fontScheme name="Constantia">
      <a:maj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1Subtle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l="180000" t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ocPublishedLinkedAssetsLookup xmlns="4873beb7-5857-4685-be1f-d57550cc96cc" xsi:nil="true"/>
    <ApprovalStatus xmlns="4873beb7-5857-4685-be1f-d57550cc96cc">InProgress</ApprovalStatus>
    <MarketSpecific xmlns="4873beb7-5857-4685-be1f-d57550cc96cc">false</MarketSpecific>
    <LocComments xmlns="4873beb7-5857-4685-be1f-d57550cc96cc" xsi:nil="true"/>
    <LocLastLocAttemptVersionTypeLookup xmlns="4873beb7-5857-4685-be1f-d57550cc96cc" xsi:nil="true"/>
    <DirectSourceMarket xmlns="4873beb7-5857-4685-be1f-d57550cc96cc" xsi:nil="true"/>
    <ThumbnailAssetId xmlns="4873beb7-5857-4685-be1f-d57550cc96cc" xsi:nil="true"/>
    <PrimaryImageGen xmlns="4873beb7-5857-4685-be1f-d57550cc96cc">false</PrimaryImageGen>
    <LocNewPublishedVersionLookup xmlns="4873beb7-5857-4685-be1f-d57550cc96cc" xsi:nil="true"/>
    <LegacyData xmlns="4873beb7-5857-4685-be1f-d57550cc96cc" xsi:nil="true"/>
    <LocRecommendedHandoff xmlns="4873beb7-5857-4685-be1f-d57550cc96cc" xsi:nil="true"/>
    <BusinessGroup xmlns="4873beb7-5857-4685-be1f-d57550cc96cc" xsi:nil="true"/>
    <BlockPublish xmlns="4873beb7-5857-4685-be1f-d57550cc96cc">false</BlockPublish>
    <TPFriendlyName xmlns="4873beb7-5857-4685-be1f-d57550cc96cc" xsi:nil="true"/>
    <LocOverallPublishStatusLookup xmlns="4873beb7-5857-4685-be1f-d57550cc96cc" xsi:nil="true"/>
    <NumericId xmlns="4873beb7-5857-4685-be1f-d57550cc96cc" xsi:nil="true"/>
    <APEditor xmlns="4873beb7-5857-4685-be1f-d57550cc96cc">
      <UserInfo>
        <DisplayName/>
        <AccountId xsi:nil="true"/>
        <AccountType/>
      </UserInfo>
    </APEditor>
    <SourceTitle xmlns="4873beb7-5857-4685-be1f-d57550cc96cc" xsi:nil="true"/>
    <OpenTemplate xmlns="4873beb7-5857-4685-be1f-d57550cc96cc">true</OpenTemplate>
    <LocOverallLocStatusLookup xmlns="4873beb7-5857-4685-be1f-d57550cc96cc" xsi:nil="true"/>
    <UALocComments xmlns="4873beb7-5857-4685-be1f-d57550cc96cc" xsi:nil="true"/>
    <ParentAssetId xmlns="4873beb7-5857-4685-be1f-d57550cc96cc" xsi:nil="true"/>
    <IntlLangReviewDate xmlns="4873beb7-5857-4685-be1f-d57550cc96cc" xsi:nil="true"/>
    <FeatureTagsTaxHTField0 xmlns="4873beb7-5857-4685-be1f-d57550cc96cc">
      <Terms xmlns="http://schemas.microsoft.com/office/infopath/2007/PartnerControls"/>
    </FeatureTagsTaxHTField0>
    <PublishStatusLookup xmlns="4873beb7-5857-4685-be1f-d57550cc96cc">
      <Value>1345042</Value>
    </PublishStatusLookup>
    <Providers xmlns="4873beb7-5857-4685-be1f-d57550cc96cc" xsi:nil="true"/>
    <MachineTranslated xmlns="4873beb7-5857-4685-be1f-d57550cc96cc">false</MachineTranslated>
    <OriginalSourceMarket xmlns="4873beb7-5857-4685-be1f-d57550cc96cc" xsi:nil="true"/>
    <APDescription xmlns="4873beb7-5857-4685-be1f-d57550cc96cc">This presentation template includes a title slide with an image of vegetables on a clean white background, and would work well for restaurant presentations, food conferences, cooking exhibitions, health and nutrition resource sharing, and general meetings regarding food-related businesses. This presentation template contains multiple slide layouts in widescreen format (16x9). It contains a sample chart, table, and SmartArt graphic that you can easily  modify.</APDescription>
    <ClipArtFilename xmlns="4873beb7-5857-4685-be1f-d57550cc96cc" xsi:nil="true"/>
    <ContentItem xmlns="4873beb7-5857-4685-be1f-d57550cc96cc" xsi:nil="true"/>
    <TPInstallLocation xmlns="4873beb7-5857-4685-be1f-d57550cc96cc" xsi:nil="true"/>
    <PublishTargets xmlns="4873beb7-5857-4685-be1f-d57550cc96cc">OfficeOnlineVNext</PublishTargets>
    <TimesCloned xmlns="4873beb7-5857-4685-be1f-d57550cc96cc" xsi:nil="true"/>
    <AssetStart xmlns="4873beb7-5857-4685-be1f-d57550cc96cc">2011-11-26T00:12:00+00:00</AssetStart>
    <Provider xmlns="4873beb7-5857-4685-be1f-d57550cc96cc" xsi:nil="true"/>
    <AcquiredFrom xmlns="4873beb7-5857-4685-be1f-d57550cc96cc">Internal MS</AcquiredFrom>
    <FriendlyTitle xmlns="4873beb7-5857-4685-be1f-d57550cc96cc" xsi:nil="true"/>
    <LastHandOff xmlns="4873beb7-5857-4685-be1f-d57550cc96cc" xsi:nil="true"/>
    <TPClientViewer xmlns="4873beb7-5857-4685-be1f-d57550cc96cc" xsi:nil="true"/>
    <TemplateStatus xmlns="4873beb7-5857-4685-be1f-d57550cc96cc">Complete</TemplateStatus>
    <Downloads xmlns="4873beb7-5857-4685-be1f-d57550cc96cc">0</Downloads>
    <OOCacheId xmlns="4873beb7-5857-4685-be1f-d57550cc96cc" xsi:nil="true"/>
    <IsDeleted xmlns="4873beb7-5857-4685-be1f-d57550cc96cc">false</IsDeleted>
    <LocPublishedDependentAssetsLookup xmlns="4873beb7-5857-4685-be1f-d57550cc96cc" xsi:nil="true"/>
    <AssetExpire xmlns="4873beb7-5857-4685-be1f-d57550cc96cc">2029-05-12T07:00:00+00:00</AssetExpire>
    <DSATActionTaken xmlns="4873beb7-5857-4685-be1f-d57550cc96cc" xsi:nil="true"/>
    <CSXSubmissionMarket xmlns="4873beb7-5857-4685-be1f-d57550cc96cc" xsi:nil="true"/>
    <TPExecutable xmlns="4873beb7-5857-4685-be1f-d57550cc96cc" xsi:nil="true"/>
    <EditorialTags xmlns="4873beb7-5857-4685-be1f-d57550cc96cc" xsi:nil="true"/>
    <SubmitterId xmlns="4873beb7-5857-4685-be1f-d57550cc96cc" xsi:nil="true"/>
    <ApprovalLog xmlns="4873beb7-5857-4685-be1f-d57550cc96cc" xsi:nil="true"/>
    <AssetType xmlns="4873beb7-5857-4685-be1f-d57550cc96cc">TP</AssetType>
    <BugNumber xmlns="4873beb7-5857-4685-be1f-d57550cc96cc" xsi:nil="true"/>
    <CSXSubmissionDate xmlns="4873beb7-5857-4685-be1f-d57550cc96cc" xsi:nil="true"/>
    <CSXUpdate xmlns="4873beb7-5857-4685-be1f-d57550cc96cc">false</CSXUpdate>
    <Milestone xmlns="4873beb7-5857-4685-be1f-d57550cc96cc" xsi:nil="true"/>
    <RecommendationsModifier xmlns="4873beb7-5857-4685-be1f-d57550cc96cc" xsi:nil="true"/>
    <OriginAsset xmlns="4873beb7-5857-4685-be1f-d57550cc96cc" xsi:nil="true"/>
    <TPComponent xmlns="4873beb7-5857-4685-be1f-d57550cc96cc" xsi:nil="true"/>
    <AssetId xmlns="4873beb7-5857-4685-be1f-d57550cc96cc">TP102787941</AssetId>
    <IntlLocPriority xmlns="4873beb7-5857-4685-be1f-d57550cc96cc" xsi:nil="true"/>
    <PolicheckWords xmlns="4873beb7-5857-4685-be1f-d57550cc96cc" xsi:nil="true"/>
    <TPLaunchHelpLink xmlns="4873beb7-5857-4685-be1f-d57550cc96cc" xsi:nil="true"/>
    <TPApplication xmlns="4873beb7-5857-4685-be1f-d57550cc96cc" xsi:nil="true"/>
    <CrawlForDependencies xmlns="4873beb7-5857-4685-be1f-d57550cc96cc">false</CrawlForDependencies>
    <HandoffToMSDN xmlns="4873beb7-5857-4685-be1f-d57550cc96cc" xsi:nil="true"/>
    <PlannedPubDate xmlns="4873beb7-5857-4685-be1f-d57550cc96cc" xsi:nil="true"/>
    <IntlLangReviewer xmlns="4873beb7-5857-4685-be1f-d57550cc96cc" xsi:nil="true"/>
    <TrustLevel xmlns="4873beb7-5857-4685-be1f-d57550cc96cc">1 Microsoft Managed Content</TrustLevel>
    <LocLastLocAttemptVersionLookup xmlns="4873beb7-5857-4685-be1f-d57550cc96cc">694218</LocLastLocAttemptVersionLookup>
    <LocProcessedForHandoffsLookup xmlns="4873beb7-5857-4685-be1f-d57550cc96cc" xsi:nil="true"/>
    <IsSearchable xmlns="4873beb7-5857-4685-be1f-d57550cc96cc">true</IsSearchable>
    <TemplateTemplateType xmlns="4873beb7-5857-4685-be1f-d57550cc96cc">PowerPoint Presentation Template</TemplateTemplateType>
    <CampaignTagsTaxHTField0 xmlns="4873beb7-5857-4685-be1f-d57550cc96cc">
      <Terms xmlns="http://schemas.microsoft.com/office/infopath/2007/PartnerControls"/>
    </CampaignTagsTaxHTField0>
    <TPNamespace xmlns="4873beb7-5857-4685-be1f-d57550cc96cc" xsi:nil="true"/>
    <LocOverallPreviewStatusLookup xmlns="4873beb7-5857-4685-be1f-d57550cc96cc" xsi:nil="true"/>
    <TaxCatchAll xmlns="4873beb7-5857-4685-be1f-d57550cc96cc"/>
    <Markets xmlns="4873beb7-5857-4685-be1f-d57550cc96cc"/>
    <UAProjectedTotalWords xmlns="4873beb7-5857-4685-be1f-d57550cc96cc" xsi:nil="true"/>
    <IntlLangReview xmlns="4873beb7-5857-4685-be1f-d57550cc96cc" xsi:nil="true"/>
    <OutputCachingOn xmlns="4873beb7-5857-4685-be1f-d57550cc96cc">false</OutputCachingOn>
    <AverageRating xmlns="4873beb7-5857-4685-be1f-d57550cc96cc" xsi:nil="true"/>
    <APAuthor xmlns="4873beb7-5857-4685-be1f-d57550cc96cc">
      <UserInfo>
        <DisplayName>REDMOND\kristaa</DisplayName>
        <AccountId>136</AccountId>
        <AccountType/>
      </UserInfo>
    </APAuthor>
    <LocManualTestRequired xmlns="4873beb7-5857-4685-be1f-d57550cc96cc">false</LocManualTestRequired>
    <TPCommandLine xmlns="4873beb7-5857-4685-be1f-d57550cc96cc" xsi:nil="true"/>
    <TPAppVersion xmlns="4873beb7-5857-4685-be1f-d57550cc96cc" xsi:nil="true"/>
    <EditorialStatus xmlns="4873beb7-5857-4685-be1f-d57550cc96cc">Complete</EditorialStatus>
    <LastModifiedDateTime xmlns="4873beb7-5857-4685-be1f-d57550cc96cc" xsi:nil="true"/>
    <ScenarioTagsTaxHTField0 xmlns="4873beb7-5857-4685-be1f-d57550cc96cc">
      <Terms xmlns="http://schemas.microsoft.com/office/infopath/2007/PartnerControls"/>
    </ScenarioTagsTaxHTField0>
    <LocProcessedForMarketsLookup xmlns="4873beb7-5857-4685-be1f-d57550cc96cc" xsi:nil="true"/>
    <TPLaunchHelpLinkType xmlns="4873beb7-5857-4685-be1f-d57550cc96cc">Template</TPLaunchHelpLinkType>
    <OriginalRelease xmlns="4873beb7-5857-4685-be1f-d57550cc96cc">15</OriginalRelease>
    <LocalizationTagsTaxHTField0 xmlns="4873beb7-5857-4685-be1f-d57550cc96cc">
      <Terms xmlns="http://schemas.microsoft.com/office/infopath/2007/PartnerControls"/>
    </LocalizationTagsTaxHTField0>
    <UACurrentWords xmlns="4873beb7-5857-4685-be1f-d57550cc96cc" xsi:nil="true"/>
    <ArtSampleDocs xmlns="4873beb7-5857-4685-be1f-d57550cc96cc" xsi:nil="true"/>
    <UALocRecommendation xmlns="4873beb7-5857-4685-be1f-d57550cc96cc">Localize</UALocRecommendation>
    <Manager xmlns="4873beb7-5857-4685-be1f-d57550cc96cc" xsi:nil="true"/>
    <LocOverallHandbackStatusLookup xmlns="4873beb7-5857-4685-be1f-d57550cc96cc" xsi:nil="true"/>
    <ShowIn xmlns="4873beb7-5857-4685-be1f-d57550cc96cc">Show everywhere</ShowIn>
    <UANotes xmlns="4873beb7-5857-4685-be1f-d57550cc96cc" xsi:nil="true"/>
    <InternalTagsTaxHTField0 xmlns="4873beb7-5857-4685-be1f-d57550cc96cc">
      <Terms xmlns="http://schemas.microsoft.com/office/infopath/2007/PartnerControls"/>
    </InternalTagsTaxHTField0>
    <CSXHash xmlns="4873beb7-5857-4685-be1f-d57550cc96cc" xsi:nil="true"/>
    <VoteCount xmlns="4873beb7-5857-4685-be1f-d57550cc96cc" xsi:nil="true"/>
    <LocMarketGroupTiers2 xmlns="4873beb7-5857-4685-be1f-d57550cc96cc" xsi:nil="true"/>
  </documentManagement>
</p:properties>
</file>

<file path=customXml/itemProps1.xml><?xml version="1.0" encoding="utf-8"?>
<ds:datastoreItem xmlns:ds="http://schemas.openxmlformats.org/officeDocument/2006/customXml" ds:itemID="{73FE4C4E-14AF-45E2-953E-8D797E63376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863CEF8-E427-41A3-B701-02CD4579E28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E700CCB-20BA-4760-AB9F-AC3B63ED32E0}">
  <ds:schemaRefs>
    <ds:schemaRef ds:uri="http://schemas.microsoft.com/office/2006/metadata/properties"/>
    <ds:schemaRef ds:uri="http://schemas.microsoft.com/office/infopath/2007/PartnerControls"/>
    <ds:schemaRef ds:uri="4873beb7-5857-4685-be1f-d57550cc96cc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Fresh food presentation (widescreen)</Template>
  <TotalTime>0</TotalTime>
  <Words>41</Words>
  <Application>Microsoft Macintosh PowerPoint</Application>
  <PresentationFormat>Custom</PresentationFormat>
  <Paragraphs>14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Constantia</vt:lpstr>
      <vt:lpstr>Arial</vt:lpstr>
      <vt:lpstr>Cooking 16x9</vt:lpstr>
      <vt:lpstr>Unité 2 – L’art de la nourriture</vt:lpstr>
      <vt:lpstr>Vocabulaire utile pour l’écoute </vt:lpstr>
      <vt:lpstr>Vocabulaire utile pour l’écoute </vt:lpstr>
      <vt:lpstr>Vocabulaire utile pour l’écoute </vt:lpstr>
      <vt:lpstr>Vocabulaire utile pour l’écoute </vt:lpstr>
    </vt:vector>
  </TitlesOfParts>
  <Company/>
  <LinksUpToDate>false</LinksUpToDate>
  <SharedDoc>false</SharedDoc>
  <HyperlinksChanged>false</HyperlinksChanged>
  <AppVersion>15.0040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GREBERT,VIVIANE</dc:creator>
  <cp:lastModifiedBy/>
  <cp:revision>1</cp:revision>
  <dcterms:created xsi:type="dcterms:W3CDTF">2016-11-02T21:18:56Z</dcterms:created>
  <dcterms:modified xsi:type="dcterms:W3CDTF">2017-12-06T14:50:30Z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0x0101006EDDDB5EE6D98C44930B742096920B300400F5B6D36B3EF94B4E9A635CDF2A18F5B8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CampaignTags">
    <vt:lpwstr/>
  </property>
  <property fmtid="{D5CDD505-2E9C-101B-9397-08002B2CF9AE}" pid="7" name="ScenarioTags">
    <vt:lpwstr/>
  </property>
</Properties>
</file>